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CAB-D2C4-45B3-B63F-D46383D738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0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6B5A-5FCC-4E61-B5B5-31E9FF2FFC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5C66-DE25-4CE5-B425-E712B6BAE07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3E62-3D7B-4441-8055-01E8BD367B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/>
          <a:stretch/>
        </p:blipFill>
        <p:spPr>
          <a:xfrm>
            <a:off x="1422400" y="0"/>
            <a:ext cx="922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42E-37ED-47A1-86CF-D6EED43913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fld id="{F707D1FC-DF8D-4A8D-8B95-49D2F91C1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4"/>
              <a:t>9/12/19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fld id="{FBF4F4FB-0623-4654-8C83-51024DF41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FBF4F4FB-0623-4654-8C83-51024DF41BE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4864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328" y="123636"/>
            <a:ext cx="1070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3600" b="1" dirty="0">
                <a:solidFill>
                  <a:prstClr val="black"/>
                </a:solidFill>
                <a:latin typeface="Calibri"/>
              </a:rPr>
              <a:t>Research Opportunities at Baylor College of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4876" y="1154642"/>
            <a:ext cx="833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8640"/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"/>
                <a:cs typeface="Arial" pitchFamily="34" charset="0"/>
              </a:rPr>
              <a:t>Wednesday, September 18, 2019, 3:00-4:00pm, Sill 120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1891" y="2194560"/>
            <a:ext cx="7772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2400" b="1" dirty="0">
                <a:solidFill>
                  <a:prstClr val="black"/>
                </a:solidFill>
                <a:latin typeface="Calibri"/>
              </a:rPr>
              <a:t>Laurie Connor, PhD</a:t>
            </a:r>
            <a:endParaRPr lang="en-US" sz="24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defTabSz="548640"/>
            <a:r>
              <a:rPr lang="en-US" sz="2160" dirty="0">
                <a:solidFill>
                  <a:prstClr val="black"/>
                </a:solidFill>
                <a:latin typeface="Tahoma"/>
                <a:ea typeface="Times New Roman"/>
              </a:rPr>
              <a:t>Assistant Professor</a:t>
            </a:r>
          </a:p>
          <a:p>
            <a:pPr defTabSz="548640"/>
            <a:r>
              <a:rPr lang="en-US" sz="2160" dirty="0">
                <a:solidFill>
                  <a:prstClr val="black"/>
                </a:solidFill>
                <a:latin typeface="Tahoma"/>
                <a:ea typeface="Times New Roman"/>
              </a:rPr>
              <a:t>Director, Summer Undergraduate Research</a:t>
            </a:r>
          </a:p>
          <a:p>
            <a:pPr defTabSz="548640"/>
            <a:r>
              <a:rPr lang="en-US" sz="2160" dirty="0">
                <a:solidFill>
                  <a:prstClr val="black"/>
                </a:solidFill>
                <a:latin typeface="Tahoma"/>
                <a:ea typeface="Times New Roman"/>
              </a:rPr>
              <a:t>Graduate School of Biomedical Sciences</a:t>
            </a:r>
          </a:p>
          <a:p>
            <a:pPr defTabSz="548640"/>
            <a:r>
              <a:rPr lang="en-US" sz="2160" dirty="0">
                <a:solidFill>
                  <a:prstClr val="black"/>
                </a:solidFill>
                <a:latin typeface="Tahoma"/>
                <a:cs typeface="Arial" pitchFamily="34" charset="0"/>
              </a:rPr>
              <a:t>Baylor College of Medicine</a:t>
            </a:r>
            <a:endParaRPr lang="en-US" sz="216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73A14-B360-48A2-8E31-19F557C9B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4" r="9334"/>
          <a:stretch/>
        </p:blipFill>
        <p:spPr>
          <a:xfrm>
            <a:off x="975360" y="1955234"/>
            <a:ext cx="1761424" cy="2104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951044-76AA-4E43-BBFC-FB0F80F08C99}"/>
              </a:ext>
            </a:extLst>
          </p:cNvPr>
          <p:cNvSpPr/>
          <p:nvPr/>
        </p:nvSpPr>
        <p:spPr>
          <a:xfrm>
            <a:off x="782856" y="4620421"/>
            <a:ext cx="7233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48640"/>
            <a:r>
              <a:rPr lang="en-US" sz="2400" b="1" dirty="0">
                <a:solidFill>
                  <a:prstClr val="black"/>
                </a:solidFill>
                <a:latin typeface="Calibri"/>
              </a:rPr>
              <a:t>Robert Stephens, MNM</a:t>
            </a:r>
            <a:endParaRPr lang="en-US" sz="24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r" defTabSz="548640"/>
            <a:r>
              <a:rPr lang="en-US" sz="2400" dirty="0">
                <a:solidFill>
                  <a:prstClr val="black"/>
                </a:solidFill>
                <a:latin typeface="Tahoma"/>
                <a:ea typeface="Times New Roman"/>
              </a:rPr>
              <a:t>Associate Director of Recruiting/Admissions </a:t>
            </a:r>
          </a:p>
          <a:p>
            <a:pPr algn="r" defTabSz="548640"/>
            <a:r>
              <a:rPr lang="en-US" sz="2400" dirty="0">
                <a:solidFill>
                  <a:prstClr val="black"/>
                </a:solidFill>
                <a:latin typeface="Tahoma"/>
                <a:ea typeface="Times New Roman"/>
              </a:rPr>
              <a:t>Graduate School of Biomedical Sciences</a:t>
            </a:r>
          </a:p>
          <a:p>
            <a:pPr algn="r" defTabSz="548640"/>
            <a:r>
              <a:rPr lang="en-US" sz="2400" dirty="0">
                <a:solidFill>
                  <a:prstClr val="black"/>
                </a:solidFill>
                <a:latin typeface="Tahoma"/>
                <a:cs typeface="Arial" pitchFamily="34" charset="0"/>
              </a:rPr>
              <a:t>Baylor College of Medicine</a:t>
            </a:r>
            <a:endParaRPr lang="en-US" sz="24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4459332"/>
            <a:ext cx="1757388" cy="21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27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1_Office Theme</vt:lpstr>
      <vt:lpstr>PowerPoint Presentation</vt:lpstr>
    </vt:vector>
  </TitlesOfParts>
  <Company>Baylor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Laurie Mandy</dc:creator>
  <cp:lastModifiedBy>Microsoft Office User</cp:lastModifiedBy>
  <cp:revision>3</cp:revision>
  <dcterms:created xsi:type="dcterms:W3CDTF">2019-09-10T14:52:12Z</dcterms:created>
  <dcterms:modified xsi:type="dcterms:W3CDTF">2019-09-12T16:09:11Z</dcterms:modified>
</cp:coreProperties>
</file>