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BA533-BD81-4CCE-8E0A-4FC623072123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531CE-C59C-437D-891F-F1A0AAF7AE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BA533-BD81-4CCE-8E0A-4FC623072123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531CE-C59C-437D-891F-F1A0AAF7A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BA533-BD81-4CCE-8E0A-4FC623072123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531CE-C59C-437D-891F-F1A0AAF7A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BA533-BD81-4CCE-8E0A-4FC623072123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531CE-C59C-437D-891F-F1A0AAF7A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BA533-BD81-4CCE-8E0A-4FC623072123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531CE-C59C-437D-891F-F1A0AAF7AE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BA533-BD81-4CCE-8E0A-4FC623072123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531CE-C59C-437D-891F-F1A0AAF7A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BA533-BD81-4CCE-8E0A-4FC623072123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531CE-C59C-437D-891F-F1A0AAF7A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BA533-BD81-4CCE-8E0A-4FC623072123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531CE-C59C-437D-891F-F1A0AAF7A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BA533-BD81-4CCE-8E0A-4FC623072123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531CE-C59C-437D-891F-F1A0AAF7AE6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BA533-BD81-4CCE-8E0A-4FC623072123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531CE-C59C-437D-891F-F1A0AAF7A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BA533-BD81-4CCE-8E0A-4FC623072123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531CE-C59C-437D-891F-F1A0AAF7AE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34BA533-BD81-4CCE-8E0A-4FC623072123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95531CE-C59C-437D-891F-F1A0AAF7AE6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dirty="0" smtClean="0"/>
              <a:t>Environmental Health Think Tank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Amanda Alexander</a:t>
            </a:r>
          </a:p>
          <a:p>
            <a:r>
              <a:rPr lang="en-US" dirty="0" smtClean="0"/>
              <a:t>Kate Belliston</a:t>
            </a:r>
          </a:p>
          <a:p>
            <a:r>
              <a:rPr lang="en-US" dirty="0" smtClean="0"/>
              <a:t>Florence Fernandez</a:t>
            </a:r>
          </a:p>
          <a:p>
            <a:r>
              <a:rPr lang="en-US" dirty="0" smtClean="0"/>
              <a:t>Michael Fong</a:t>
            </a:r>
          </a:p>
          <a:p>
            <a:r>
              <a:rPr lang="en-US" dirty="0" smtClean="0"/>
              <a:t>Rosie Neville</a:t>
            </a:r>
          </a:p>
          <a:p>
            <a:endParaRPr lang="en-US" dirty="0"/>
          </a:p>
          <a:p>
            <a:r>
              <a:rPr lang="en-US" dirty="0" smtClean="0"/>
              <a:t>Instructed by: Dr. Hans </a:t>
            </a:r>
            <a:r>
              <a:rPr lang="en-US" dirty="0" err="1" smtClean="0"/>
              <a:t>Ehrbar</a:t>
            </a:r>
            <a:r>
              <a:rPr lang="en-US" dirty="0"/>
              <a:t> </a:t>
            </a:r>
            <a:r>
              <a:rPr lang="en-US" dirty="0" smtClean="0"/>
              <a:t>and Dr. Brian </a:t>
            </a:r>
            <a:r>
              <a:rPr lang="en-US" dirty="0" err="1" smtClean="0"/>
              <a:t>Moench</a:t>
            </a:r>
            <a:endParaRPr lang="en-US" dirty="0"/>
          </a:p>
        </p:txBody>
      </p:sp>
      <p:pic>
        <p:nvPicPr>
          <p:cNvPr id="32770" name="Picture 2" descr="http://www.lhlircd.org/wp-content/uploads/2012/01/media57322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752600"/>
            <a:ext cx="3657600" cy="3657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Healthy World, Healthy Home, and Healthy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4953000" cy="48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Our goal was to create a simple, age appropriate presentation to teach kids about ways to create a healthier world, home, and you.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We chose to focus on children because we felt that this would enable us to give a good foundation for healthy and sustainable living, and would be a way to reach parents in a non-threatening manner.</a:t>
            </a:r>
          </a:p>
        </p:txBody>
      </p:sp>
      <p:pic>
        <p:nvPicPr>
          <p:cNvPr id="4" name="Picture 3" descr="DSC_0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35378">
            <a:off x="6434130" y="2079286"/>
            <a:ext cx="2179640" cy="30525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our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745992" cy="4800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Healthy World: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Focused on ways to improve air quality in Utah, from no idling to carpooling and walking buses.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Health Home: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Focused on using healthier and safer cleaning supplies.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Healthy You: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Focused on highlighting the importance of healthy, less processed food choices and why they are better, combined with a take home activity.</a:t>
            </a:r>
          </a:p>
        </p:txBody>
      </p:sp>
      <p:pic>
        <p:nvPicPr>
          <p:cNvPr id="5" name="Picture 4" descr="DSC_0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97126">
            <a:off x="6826621" y="283974"/>
            <a:ext cx="2134733" cy="2987705"/>
          </a:xfrm>
          <a:prstGeom prst="rect">
            <a:avLst/>
          </a:prstGeom>
        </p:spPr>
      </p:pic>
      <p:pic>
        <p:nvPicPr>
          <p:cNvPr id="6" name="Picture 5" descr="DSC_02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90016">
            <a:off x="5867400" y="4648200"/>
            <a:ext cx="3075335" cy="2058695"/>
          </a:xfrm>
          <a:prstGeom prst="rect">
            <a:avLst/>
          </a:prstGeom>
        </p:spPr>
      </p:pic>
      <p:pic>
        <p:nvPicPr>
          <p:cNvPr id="4" name="Picture 3" descr="DSC_0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70108">
            <a:off x="4724400" y="2590800"/>
            <a:ext cx="2971799" cy="2125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The world, the home, and you are all interconnected, everyday aspects of life.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By making a big problem tangible, we can empower kids to make a difference.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But, most importantly, we worked to give kids a way that they could have control over the world around them--we gave them something to do. Many of the suggestions we made are easy to implement, and can make a difference.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21651">
            <a:off x="6096000" y="3115248"/>
            <a:ext cx="2667000" cy="3742752"/>
          </a:xfrm>
          <a:prstGeom prst="rect">
            <a:avLst/>
          </a:prstGeom>
        </p:spPr>
      </p:pic>
      <p:pic>
        <p:nvPicPr>
          <p:cNvPr id="3" name="Picture 2" descr="DSC_0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05181">
            <a:off x="0" y="0"/>
            <a:ext cx="5008503" cy="3352800"/>
          </a:xfrm>
          <a:prstGeom prst="rect">
            <a:avLst/>
          </a:prstGeom>
        </p:spPr>
      </p:pic>
      <p:pic>
        <p:nvPicPr>
          <p:cNvPr id="5" name="Picture 4" descr="DSC_02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37130">
            <a:off x="685800" y="3542355"/>
            <a:ext cx="4953000" cy="3315645"/>
          </a:xfrm>
          <a:prstGeom prst="rect">
            <a:avLst/>
          </a:prstGeom>
        </p:spPr>
      </p:pic>
      <p:pic>
        <p:nvPicPr>
          <p:cNvPr id="6" name="Picture 5" descr="DSC_02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55585">
            <a:off x="5159964" y="228600"/>
            <a:ext cx="3984036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Impressions of the Project</a:t>
            </a:r>
            <a:endParaRPr lang="en-US" dirty="0"/>
          </a:p>
        </p:txBody>
      </p:sp>
      <p:pic>
        <p:nvPicPr>
          <p:cNvPr id="4" name="Content Placeholder 3" descr="DSC_03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4423" y="1447800"/>
            <a:ext cx="6700704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Healthy World, Healthy Home, Healthy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745992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Met the primary goal to introduce the issue to the students</a:t>
            </a:r>
          </a:p>
          <a:p>
            <a:r>
              <a:rPr lang="en-US" dirty="0" smtClean="0"/>
              <a:t>Educated the students simple ways to protect themselves from air pollution</a:t>
            </a:r>
          </a:p>
          <a:p>
            <a:r>
              <a:rPr lang="en-US" dirty="0" smtClean="0"/>
              <a:t>Was well received by the students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SC_02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85326">
            <a:off x="4923937" y="2228507"/>
            <a:ext cx="3870207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Project’s Weak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constraint</a:t>
            </a:r>
          </a:p>
          <a:p>
            <a:r>
              <a:rPr lang="en-US" dirty="0" smtClean="0"/>
              <a:t>Effectiveness is not guaranteed</a:t>
            </a:r>
          </a:p>
          <a:p>
            <a:r>
              <a:rPr lang="en-US" dirty="0" smtClean="0"/>
              <a:t>Issues at hand were drastically simplified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day presentation, each day dedicated to each issue</a:t>
            </a:r>
          </a:p>
          <a:p>
            <a:r>
              <a:rPr lang="en-US" dirty="0" smtClean="0"/>
              <a:t>Inviting parents to observe the presentation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University of Utah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745992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Ranks 3</a:t>
            </a:r>
            <a:r>
              <a:rPr lang="en-US" baseline="30000" dirty="0" smtClean="0"/>
              <a:t>rd</a:t>
            </a:r>
            <a:r>
              <a:rPr lang="en-US" dirty="0" smtClean="0"/>
              <a:t> in the nation for green power</a:t>
            </a:r>
          </a:p>
          <a:p>
            <a:r>
              <a:rPr lang="en-US" dirty="0" smtClean="0"/>
              <a:t>Home to prominent climatologists</a:t>
            </a:r>
          </a:p>
          <a:p>
            <a:r>
              <a:rPr lang="en-US" dirty="0" smtClean="0"/>
              <a:t>Access to latest technology, research and funding.</a:t>
            </a:r>
          </a:p>
          <a:p>
            <a:endParaRPr lang="en-US" dirty="0" smtClean="0"/>
          </a:p>
          <a:p>
            <a:r>
              <a:rPr lang="en-US" dirty="0" smtClean="0"/>
              <a:t>What does this amount to in the local community?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434" name="Picture 2" descr="http://www.higheredutah.org/wp-content/uploads/2011/09/UU-Park-Bldg-smal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3025" y="1905000"/>
            <a:ext cx="3838575" cy="3838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76400"/>
            <a:ext cx="3364992" cy="4800600"/>
          </a:xfrm>
        </p:spPr>
        <p:txBody>
          <a:bodyPr/>
          <a:lstStyle/>
          <a:p>
            <a:r>
              <a:rPr lang="en-US" dirty="0" smtClean="0"/>
              <a:t>Become an active leader and voice</a:t>
            </a:r>
          </a:p>
          <a:p>
            <a:r>
              <a:rPr lang="en-US" dirty="0" smtClean="0"/>
              <a:t>Facilitator of student involvement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7410" name="Picture 2" descr="http://www.jumpthecurve.net/wp-content/uploads/2012/04/fu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92993"/>
            <a:ext cx="3962400" cy="3164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745992" cy="4800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concentrations are directly related to the temperature of the Earth.</a:t>
            </a:r>
          </a:p>
          <a:p>
            <a:r>
              <a:rPr lang="en-US" dirty="0" smtClean="0"/>
              <a:t>Effects of Temperature Change</a:t>
            </a:r>
          </a:p>
          <a:p>
            <a:pPr lvl="1"/>
            <a:r>
              <a:rPr lang="en-US" dirty="0" smtClean="0"/>
              <a:t>1 degree C increase in temperature increases atmospheric water vapor by 7%</a:t>
            </a:r>
          </a:p>
          <a:p>
            <a:pPr lvl="1"/>
            <a:r>
              <a:rPr lang="en-US" dirty="0" smtClean="0"/>
              <a:t>Tropical mosquito borne diseases will migrate to higher altitudes and latitudes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Global Warming in Utah</a:t>
            </a:r>
          </a:p>
          <a:p>
            <a:pPr lvl="1"/>
            <a:r>
              <a:rPr lang="en-US" dirty="0" smtClean="0"/>
              <a:t>Hotter with greater extremes</a:t>
            </a:r>
          </a:p>
          <a:p>
            <a:pPr lvl="1"/>
            <a:r>
              <a:rPr lang="en-US" dirty="0" smtClean="0"/>
              <a:t>Food Production</a:t>
            </a:r>
          </a:p>
          <a:p>
            <a:pPr lvl="1"/>
            <a:r>
              <a:rPr lang="en-US" dirty="0" smtClean="0"/>
              <a:t>Global Temperatures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30722" name="Picture 2" descr="http://altrapoint.com/wp-content/uploads/2011/06/global-war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09800"/>
            <a:ext cx="3238500" cy="31413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62600" y="3810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“We believe unequivocally that climate change presents an increasing risk to the world economy and social welfare.” – Swiss Re America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426720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Not just dust</a:t>
            </a:r>
          </a:p>
          <a:p>
            <a:pPr lvl="1"/>
            <a:r>
              <a:rPr lang="en-US" dirty="0" smtClean="0"/>
              <a:t>1gram = 1 billion organisms</a:t>
            </a:r>
          </a:p>
          <a:p>
            <a:r>
              <a:rPr lang="en-US" dirty="0" smtClean="0"/>
              <a:t> </a:t>
            </a:r>
            <a:r>
              <a:rPr lang="en-US" dirty="0" smtClean="0"/>
              <a:t>Air pollution increases </a:t>
            </a:r>
            <a:r>
              <a:rPr lang="en-US" dirty="0" smtClean="0"/>
              <a:t>risk of lung cancer in Utah about 14 </a:t>
            </a:r>
            <a:r>
              <a:rPr lang="en-US" dirty="0" smtClean="0"/>
              <a:t>%.</a:t>
            </a:r>
          </a:p>
          <a:p>
            <a:r>
              <a:rPr lang="en-US" dirty="0" smtClean="0"/>
              <a:t>Air pollution is not only harmful to our lungs, it affects every organ of our bodies.</a:t>
            </a:r>
          </a:p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, Benzene, PM</a:t>
            </a:r>
            <a:r>
              <a:rPr lang="en-US" baseline="-25000" dirty="0" smtClean="0"/>
              <a:t>2.5</a:t>
            </a:r>
            <a:endParaRPr lang="en-US" dirty="0" smtClean="0"/>
          </a:p>
          <a:p>
            <a:pPr lvl="1"/>
            <a:r>
              <a:rPr lang="en-US" dirty="0" smtClean="0"/>
              <a:t>Lead and </a:t>
            </a:r>
            <a:r>
              <a:rPr lang="en-US" dirty="0" smtClean="0"/>
              <a:t>Mercury</a:t>
            </a:r>
          </a:p>
          <a:p>
            <a:r>
              <a:rPr lang="en-US" dirty="0" smtClean="0"/>
              <a:t>Global emissions of CO2 increased 45 % between 1990 and </a:t>
            </a:r>
            <a:r>
              <a:rPr lang="en-US" dirty="0" smtClean="0"/>
              <a:t>2010.</a:t>
            </a:r>
          </a:p>
          <a:p>
            <a:r>
              <a:rPr lang="en-US" dirty="0" smtClean="0"/>
              <a:t>Effects of The Clean Air Act</a:t>
            </a:r>
          </a:p>
          <a:p>
            <a:pPr lvl="1"/>
            <a:r>
              <a:rPr lang="en-US" dirty="0" smtClean="0"/>
              <a:t>1978-1982 : 1.19 +/-0.27 years </a:t>
            </a:r>
          </a:p>
          <a:p>
            <a:pPr lvl="1"/>
            <a:r>
              <a:rPr lang="en-US" dirty="0" smtClean="0"/>
              <a:t>1997-2001 : 2.02 +/-0.50 years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pic>
        <p:nvPicPr>
          <p:cNvPr id="29700" name="Picture 4" descr="http://blog.utahmomsforcleanair.org/wp-content/uploads/2007/05/inversion-city-h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4373" y="1143000"/>
            <a:ext cx="3641027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Genetically Modified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745992" cy="4800600"/>
          </a:xfrm>
        </p:spPr>
        <p:txBody>
          <a:bodyPr/>
          <a:lstStyle/>
          <a:p>
            <a:r>
              <a:rPr lang="en-US" dirty="0" smtClean="0"/>
              <a:t>What are GMOs?</a:t>
            </a:r>
          </a:p>
          <a:p>
            <a:r>
              <a:rPr lang="en-US" dirty="0" smtClean="0"/>
              <a:t>As much as 80% of all packaged foods contain GMOs.</a:t>
            </a:r>
          </a:p>
          <a:p>
            <a:r>
              <a:rPr lang="en-US" dirty="0" smtClean="0"/>
              <a:t>Potential Health Risks</a:t>
            </a:r>
          </a:p>
          <a:p>
            <a:r>
              <a:rPr lang="en-US" dirty="0" smtClean="0"/>
              <a:t>Nutritional Costs</a:t>
            </a:r>
            <a:endParaRPr lang="en-US" dirty="0"/>
          </a:p>
        </p:txBody>
      </p:sp>
      <p:pic>
        <p:nvPicPr>
          <p:cNvPr id="28674" name="Picture 2" descr="http://ecohealthwellness.com/weight-loss-blog/wp-content/uploads/2011/08/gmo_tomato__451868_c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81200"/>
            <a:ext cx="3810000" cy="298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745992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There is absolutely no safe level of radiation exposure.</a:t>
            </a:r>
          </a:p>
          <a:p>
            <a:r>
              <a:rPr lang="en-US" dirty="0" smtClean="0"/>
              <a:t>Radiation damage is cumulative.</a:t>
            </a:r>
          </a:p>
          <a:p>
            <a:r>
              <a:rPr lang="en-US" dirty="0" smtClean="0"/>
              <a:t>Nuclear Accidents</a:t>
            </a:r>
          </a:p>
          <a:p>
            <a:r>
              <a:rPr lang="en-US" dirty="0" smtClean="0"/>
              <a:t>In addition to nuclear catastrophes, low </a:t>
            </a:r>
            <a:r>
              <a:rPr lang="en-US" dirty="0" smtClean="0"/>
              <a:t>levels of nuclear radiation are released during every phase of the nuclear fuel cycle. </a:t>
            </a:r>
            <a:endParaRPr lang="en-US" dirty="0" smtClean="0"/>
          </a:p>
          <a:p>
            <a:r>
              <a:rPr lang="en-US" dirty="0" smtClean="0"/>
              <a:t>All nuclear plants release a steady stream of nuclear radiation into the atmosphere.</a:t>
            </a:r>
            <a:endParaRPr lang="en-US" dirty="0"/>
          </a:p>
        </p:txBody>
      </p:sp>
      <p:pic>
        <p:nvPicPr>
          <p:cNvPr id="27650" name="Picture 2" descr="http://farm6.static.flickr.com/5136/5534548326_975ac9d0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447800"/>
            <a:ext cx="318135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745992" cy="4800600"/>
          </a:xfrm>
        </p:spPr>
        <p:txBody>
          <a:bodyPr>
            <a:normAutofit fontScale="77500" lnSpcReduction="20000"/>
          </a:bodyPr>
          <a:lstStyle/>
          <a:p>
            <a:pPr marL="365760" lvl="3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3100" dirty="0" smtClean="0"/>
              <a:t>Mercury in the </a:t>
            </a:r>
            <a:r>
              <a:rPr lang="en-US" sz="3100" dirty="0" smtClean="0"/>
              <a:t>Great Salt Lake </a:t>
            </a:r>
            <a:endParaRPr lang="en-US" sz="3100" dirty="0" smtClean="0"/>
          </a:p>
          <a:p>
            <a:r>
              <a:rPr lang="en-US" dirty="0" smtClean="0"/>
              <a:t>Fetuses are exposed to all of the chemicals that their mothers have been exposed to and are already contaminated by them.</a:t>
            </a:r>
          </a:p>
          <a:p>
            <a:pPr lvl="1"/>
            <a:r>
              <a:rPr lang="en-US" dirty="0" smtClean="0"/>
              <a:t>1975-2002: 27.1% increase in childhood cancer</a:t>
            </a:r>
          </a:p>
          <a:p>
            <a:pPr lvl="1"/>
            <a:r>
              <a:rPr lang="en-US" dirty="0" smtClean="0"/>
              <a:t>287 chemicals</a:t>
            </a:r>
          </a:p>
          <a:p>
            <a:pPr lvl="2"/>
            <a:r>
              <a:rPr lang="en-US" dirty="0" smtClean="0"/>
              <a:t>180 known carcinogens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26626" name="Picture 2" descr="http://www.portaec.net/images/root/pesticide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00"/>
            <a:ext cx="38100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Climate Denial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What can we do?</a:t>
            </a:r>
          </a:p>
          <a:p>
            <a:pPr algn="ctr">
              <a:buNone/>
            </a:pPr>
            <a:r>
              <a:rPr lang="en-US" dirty="0" smtClean="0"/>
              <a:t>Where does this leave us?</a:t>
            </a:r>
            <a:endParaRPr lang="en-US" dirty="0"/>
          </a:p>
        </p:txBody>
      </p:sp>
      <p:pic>
        <p:nvPicPr>
          <p:cNvPr id="4" name="Picture 5" descr="unreasonable-doub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514600"/>
            <a:ext cx="41275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 to this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Individual</a:t>
            </a:r>
          </a:p>
          <a:p>
            <a:r>
              <a:rPr lang="en-US" dirty="0" smtClean="0"/>
              <a:t>Community</a:t>
            </a:r>
          </a:p>
          <a:p>
            <a:r>
              <a:rPr lang="en-US" dirty="0" smtClean="0"/>
              <a:t>State</a:t>
            </a:r>
          </a:p>
          <a:p>
            <a:r>
              <a:rPr lang="en-US" dirty="0" smtClean="0"/>
              <a:t>Country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How do we live with this denial and take steps to alleviate these problems?</a:t>
            </a:r>
          </a:p>
          <a:p>
            <a:pPr algn="ctr">
              <a:buNone/>
            </a:pPr>
            <a:r>
              <a:rPr lang="en-US" dirty="0" smtClean="0"/>
              <a:t>How can we educate the public without overwhelming them with information?</a:t>
            </a:r>
            <a:endParaRPr lang="en-US" dirty="0"/>
          </a:p>
        </p:txBody>
      </p:sp>
      <p:pic>
        <p:nvPicPr>
          <p:cNvPr id="4" name="Picture 5" descr="Climate-Denia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371600"/>
            <a:ext cx="32908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WHHHY-01 (2)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-304800"/>
            <a:ext cx="6002482" cy="776791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1144</TotalTime>
  <Words>694</Words>
  <Application>Microsoft Office PowerPoint</Application>
  <PresentationFormat>On-screen Show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Environmental Health Think Tank</vt:lpstr>
      <vt:lpstr>Climate Crisis</vt:lpstr>
      <vt:lpstr>Air Pollution</vt:lpstr>
      <vt:lpstr>Genetically Modified Crops</vt:lpstr>
      <vt:lpstr>Radiation Exposure</vt:lpstr>
      <vt:lpstr>Chemical Exposure</vt:lpstr>
      <vt:lpstr>Climate Denial</vt:lpstr>
      <vt:lpstr>Responses to this Crisis</vt:lpstr>
      <vt:lpstr>Slide 9</vt:lpstr>
      <vt:lpstr>Why Healthy World, Healthy Home, and Healthy You</vt:lpstr>
      <vt:lpstr>About our Project</vt:lpstr>
      <vt:lpstr>Motivations</vt:lpstr>
      <vt:lpstr>Slide 13</vt:lpstr>
      <vt:lpstr>Impressions of the Project</vt:lpstr>
      <vt:lpstr>Healthy World, Healthy Home, Healthy You</vt:lpstr>
      <vt:lpstr>Project’s Weak Points</vt:lpstr>
      <vt:lpstr>Potential Improvements</vt:lpstr>
      <vt:lpstr>The University of Utah</vt:lpstr>
      <vt:lpstr>Future Role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Health Think Tank</dc:title>
  <dc:creator>Kate Belliston</dc:creator>
  <cp:lastModifiedBy>Kate Belliston</cp:lastModifiedBy>
  <cp:revision>2</cp:revision>
  <dcterms:created xsi:type="dcterms:W3CDTF">2012-04-18T23:55:43Z</dcterms:created>
  <dcterms:modified xsi:type="dcterms:W3CDTF">2012-04-19T19:00:03Z</dcterms:modified>
</cp:coreProperties>
</file>