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9" r:id="rId5"/>
    <p:sldId id="270" r:id="rId6"/>
    <p:sldId id="271" r:id="rId7"/>
    <p:sldId id="272" r:id="rId8"/>
    <p:sldId id="261" r:id="rId9"/>
    <p:sldId id="265" r:id="rId10"/>
    <p:sldId id="262" r:id="rId11"/>
    <p:sldId id="273" r:id="rId12"/>
    <p:sldId id="274" r:id="rId13"/>
    <p:sldId id="277" r:id="rId14"/>
    <p:sldId id="267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7249-FA77-422E-B10B-2D8F204764F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ADAF-7615-45E6-9CCB-BBE9B3BA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Kaiser Permanente</a:t>
            </a:r>
          </a:p>
          <a:p>
            <a:r>
              <a:rPr lang="en-US" sz="1200" dirty="0" smtClean="0"/>
              <a:t>Honors College</a:t>
            </a:r>
          </a:p>
          <a:p>
            <a:r>
              <a:rPr lang="en-US" sz="1200" dirty="0" smtClean="0"/>
              <a:t>Guest Speakers</a:t>
            </a:r>
          </a:p>
          <a:p>
            <a:r>
              <a:rPr lang="en-US" sz="1200" dirty="0" smtClean="0"/>
              <a:t>Julie </a:t>
            </a:r>
            <a:r>
              <a:rPr lang="en-US" sz="1200" dirty="0" err="1" smtClean="0"/>
              <a:t>Metos</a:t>
            </a:r>
            <a:r>
              <a:rPr lang="en-US" sz="1200" dirty="0" smtClean="0"/>
              <a:t> , Nikki </a:t>
            </a:r>
            <a:r>
              <a:rPr lang="en-US" sz="1200" dirty="0" err="1" smtClean="0"/>
              <a:t>Mihalopoulos</a:t>
            </a:r>
            <a:r>
              <a:rPr lang="en-US" sz="1200" dirty="0" smtClean="0"/>
              <a:t>, Shannon Jones</a:t>
            </a:r>
          </a:p>
          <a:p>
            <a:r>
              <a:rPr lang="en-US" sz="1200" dirty="0" smtClean="0"/>
              <a:t>Praxis Team</a:t>
            </a:r>
          </a:p>
          <a:p>
            <a:r>
              <a:rPr lang="en-US" sz="1200" dirty="0" smtClean="0"/>
              <a:t>All of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21F3F-DBD9-E74F-8C42-B97063B04B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Praxis lab: </a:t>
            </a:r>
            <a:br>
              <a:rPr lang="en-US" dirty="0" smtClean="0"/>
            </a:br>
            <a:r>
              <a:rPr lang="en-US" dirty="0" smtClean="0"/>
              <a:t>redefining health and wellness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Alexis Lee </a:t>
            </a:r>
          </a:p>
          <a:p>
            <a:r>
              <a:rPr lang="en-US" dirty="0" smtClean="0"/>
              <a:t>and Alexa Anderson and Shannon Weaver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January - vote and solidify cooking class topic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February - write curriculum, create cross-campus connections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March - begin 4 week pilot of cooking class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April - gather data from pilot and evaluate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May – August - solidify curriculum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August - begin 16 week Nutrition 1020 cooking lab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December - reassess and reformat as necessary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Thrive: the Pilot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Advertised to Nutrition 1020 Students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Four </a:t>
            </a:r>
            <a:r>
              <a:rPr lang="en-US" dirty="0" smtClean="0"/>
              <a:t>week </a:t>
            </a:r>
            <a:r>
              <a:rPr lang="en-US" dirty="0"/>
              <a:t>p</a:t>
            </a:r>
            <a:r>
              <a:rPr lang="en-US" dirty="0" smtClean="0"/>
              <a:t>ilot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15 </a:t>
            </a:r>
            <a:r>
              <a:rPr lang="en-US" dirty="0"/>
              <a:t>p</a:t>
            </a:r>
            <a:r>
              <a:rPr lang="en-US" dirty="0" smtClean="0"/>
              <a:t>articipants</a:t>
            </a:r>
            <a:r>
              <a:rPr lang="en-US" dirty="0"/>
              <a:t>, 3 </a:t>
            </a:r>
            <a:r>
              <a:rPr lang="en-US" dirty="0"/>
              <a:t>i</a:t>
            </a:r>
            <a:r>
              <a:rPr lang="en-US" dirty="0" smtClean="0"/>
              <a:t>nstructors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Week 1: Basic </a:t>
            </a:r>
            <a:r>
              <a:rPr lang="en-US" sz="2000" dirty="0" smtClean="0"/>
              <a:t>cooking </a:t>
            </a:r>
            <a:r>
              <a:rPr lang="en-US" sz="2000" dirty="0"/>
              <a:t>s</a:t>
            </a:r>
            <a:r>
              <a:rPr lang="en-US" sz="2000" dirty="0" smtClean="0"/>
              <a:t>kills (chicken </a:t>
            </a:r>
            <a:r>
              <a:rPr lang="en-US" sz="2000" dirty="0"/>
              <a:t>s</a:t>
            </a:r>
            <a:r>
              <a:rPr lang="en-US" sz="2000" dirty="0" smtClean="0"/>
              <a:t>tir </a:t>
            </a:r>
            <a:r>
              <a:rPr lang="en-US" sz="2000" dirty="0"/>
              <a:t>f</a:t>
            </a:r>
            <a:r>
              <a:rPr lang="en-US" sz="2000" dirty="0" smtClean="0"/>
              <a:t>ry</a:t>
            </a:r>
            <a:r>
              <a:rPr lang="en-US" sz="20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Week 2: Spiritual </a:t>
            </a:r>
            <a:r>
              <a:rPr lang="en-US" sz="2000" dirty="0" smtClean="0"/>
              <a:t>health (vegetarian </a:t>
            </a:r>
            <a:r>
              <a:rPr lang="en-US" sz="2000" dirty="0" smtClean="0"/>
              <a:t>p</a:t>
            </a:r>
            <a:r>
              <a:rPr lang="en-US" sz="2000" dirty="0" smtClean="0"/>
              <a:t>izza</a:t>
            </a:r>
            <a:r>
              <a:rPr lang="en-US" sz="20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Week 3. </a:t>
            </a:r>
            <a:r>
              <a:rPr lang="en-US" sz="2000" dirty="0"/>
              <a:t>Environmental </a:t>
            </a:r>
            <a:r>
              <a:rPr lang="en-US" sz="2000" dirty="0" smtClean="0"/>
              <a:t>health (risotto</a:t>
            </a:r>
            <a:r>
              <a:rPr lang="en-US" sz="20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Week 4. Sexual </a:t>
            </a:r>
            <a:r>
              <a:rPr lang="en-US" sz="2000" dirty="0" smtClean="0"/>
              <a:t>health (spaghetti </a:t>
            </a:r>
            <a:r>
              <a:rPr lang="en-US" sz="2000" dirty="0"/>
              <a:t>s</a:t>
            </a:r>
            <a:r>
              <a:rPr lang="en-US" sz="2000" dirty="0" smtClean="0"/>
              <a:t>quash</a:t>
            </a:r>
            <a:r>
              <a:rPr lang="en-US" sz="2000" dirty="0" smtClean="0"/>
              <a:t>)</a:t>
            </a:r>
          </a:p>
        </p:txBody>
      </p:sp>
      <p:pic>
        <p:nvPicPr>
          <p:cNvPr id="5" name="Picture 4" descr="IMG_20150326_150523605_H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28" y="128494"/>
            <a:ext cx="36034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execution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Before and After </a:t>
            </a:r>
            <a:r>
              <a:rPr lang="en-US" dirty="0" smtClean="0"/>
              <a:t>surveys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Individual </a:t>
            </a:r>
            <a:r>
              <a:rPr lang="en-US" dirty="0" smtClean="0"/>
              <a:t>lesson </a:t>
            </a:r>
            <a:r>
              <a:rPr lang="en-US" dirty="0" smtClean="0"/>
              <a:t>and </a:t>
            </a:r>
            <a:r>
              <a:rPr lang="en-US" dirty="0" smtClean="0"/>
              <a:t>recipe </a:t>
            </a:r>
            <a:r>
              <a:rPr lang="en-US" dirty="0"/>
              <a:t>f</a:t>
            </a:r>
            <a:r>
              <a:rPr lang="en-US" dirty="0" smtClean="0"/>
              <a:t>eedback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Challenges: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Pilot attracted students with cooking skills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Dietary </a:t>
            </a:r>
            <a:r>
              <a:rPr lang="en-US" sz="2000" dirty="0" smtClean="0"/>
              <a:t>restrictions  </a:t>
            </a: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Successes: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Students reported improvements in eating habits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Lesson feedback for fall semester lab </a:t>
            </a:r>
          </a:p>
        </p:txBody>
      </p:sp>
      <p:pic>
        <p:nvPicPr>
          <p:cNvPr id="5" name="Picture 4" descr="Praxis (103 of 114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117" y="1083292"/>
            <a:ext cx="2969156" cy="2668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905" y="4066795"/>
            <a:ext cx="1960685" cy="25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514599"/>
            <a:ext cx="9720073" cy="3341078"/>
          </a:xfrm>
        </p:spPr>
        <p:txBody>
          <a:bodyPr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Exploration of health and wellness through cooking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Provides new opportunity to learn life skills on campus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Improved food preparation skills and relationships to food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Development of cooking curriculum - an example to other college campuses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continued: project sustainability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750" y="1872762"/>
            <a:ext cx="9720073" cy="4023360"/>
          </a:xfrm>
        </p:spPr>
        <p:txBody>
          <a:bodyPr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4 week condensed pilot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16 week Nutrition 1020 lab 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Lab will be monitored by 2 Praxis Team Members as Honors Theses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Foods donated to deserving community groups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Expansion of class as Nutrition elective or General Ed. Requirement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5" y="4760929"/>
            <a:ext cx="10181198" cy="20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Kaiser </a:t>
            </a:r>
            <a:r>
              <a:rPr lang="en-US" sz="1800" dirty="0"/>
              <a:t>Permanente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Honors </a:t>
            </a:r>
            <a:r>
              <a:rPr lang="en-US" sz="1800" dirty="0"/>
              <a:t>College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Guest </a:t>
            </a:r>
            <a:r>
              <a:rPr lang="en-US" sz="1800" dirty="0"/>
              <a:t>Speakers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Julie Metos, PhD, 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Nikki Mihalopoulos, MD, MPH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Shannon Jones, MS </a:t>
            </a:r>
            <a:endParaRPr lang="en-US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Praxis </a:t>
            </a:r>
            <a:r>
              <a:rPr lang="en-US" sz="1800" dirty="0"/>
              <a:t>Team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smtClean="0"/>
              <a:t> All </a:t>
            </a:r>
            <a:r>
              <a:rPr lang="en-US" sz="1800" dirty="0"/>
              <a:t>of you!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024" y="2286000"/>
            <a:ext cx="4888523" cy="34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Lab Background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The 7 Dimensions of Health and Wellness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Health Manifesto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The Project - Thrive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Impacts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Sustainability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Q &amp; A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3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members and aspirations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3059" y="1805521"/>
            <a:ext cx="641838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Alexa Anderson – Biomedical Engineer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Stephanie Black – Medicine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Brett Cutler – Medicine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Andrea Evans – Nursing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Anderson </a:t>
            </a:r>
            <a:r>
              <a:rPr lang="en-US" sz="2000" dirty="0" err="1" smtClean="0"/>
              <a:t>Fackler</a:t>
            </a:r>
            <a:r>
              <a:rPr lang="en-US" sz="2000" dirty="0" smtClean="0"/>
              <a:t> – Medicine 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Astin</a:t>
            </a:r>
            <a:r>
              <a:rPr lang="en-US" sz="2000" dirty="0" smtClean="0"/>
              <a:t> Goff – Nursing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Dane Goodwin – Artistic Entrepreneur 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Alexis Lee – Public Health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Jennifer Nielsen – Registered Dietitian 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Chaniece</a:t>
            </a:r>
            <a:r>
              <a:rPr lang="en-US" sz="2000" dirty="0" smtClean="0"/>
              <a:t> Pollock – Registered Dietitian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Lily Robb – Medicine 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Shannon Weaver – Physician Assistant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128" y="1805521"/>
            <a:ext cx="4819384" cy="4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nors.utah.edu/wp-content/uploads/2014/10/praxis-banner-well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22" y="2228148"/>
            <a:ext cx="3332285" cy="33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redefining health and wellness?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Health and wellness as traditionally defined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 Health = physical body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 Healthy behaviors </a:t>
            </a:r>
            <a:r>
              <a:rPr lang="en-US" sz="2200" dirty="0"/>
              <a:t>=</a:t>
            </a:r>
            <a:r>
              <a:rPr lang="en-US" sz="2200" dirty="0" smtClean="0"/>
              <a:t> restrictive </a:t>
            </a:r>
          </a:p>
          <a:p>
            <a:pPr marL="128016" lvl="1" indent="0">
              <a:buNone/>
            </a:pP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Health and wellness redefined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 Health and wellness = multidimensional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 Healthful things = easy, exciting, and enjoyable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1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 Redefined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62329" y="5364509"/>
            <a:ext cx="4036702" cy="76493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smtClean="0"/>
              <a:t>Visit to PEAK to investigate our physical health. Explored body composition and nutrition.  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329" y="2526557"/>
            <a:ext cx="4036702" cy="271943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451" y="2526557"/>
            <a:ext cx="1815058" cy="2719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5022" y="5245989"/>
            <a:ext cx="181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Moench</a:t>
            </a:r>
            <a:r>
              <a:rPr lang="en-US" dirty="0" smtClean="0"/>
              <a:t> presents environmental effects on health.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2329" y="2075852"/>
            <a:ext cx="4036702" cy="37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96080" y="2084832"/>
            <a:ext cx="149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1" y="2526557"/>
            <a:ext cx="1734616" cy="2719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1" y="5305249"/>
            <a:ext cx="173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Kirtly</a:t>
            </a:r>
            <a:r>
              <a:rPr lang="en-US" dirty="0" smtClean="0"/>
              <a:t> Jones helps us confront taboos of sexual health.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1" y="2084832"/>
            <a:ext cx="173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Sexual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763" y="2526557"/>
            <a:ext cx="2724526" cy="27093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24763" y="2112048"/>
            <a:ext cx="2724526" cy="37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Occupational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4764" y="5275930"/>
            <a:ext cx="272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Yda</a:t>
            </a:r>
            <a:r>
              <a:rPr lang="en-US" dirty="0"/>
              <a:t> </a:t>
            </a:r>
            <a:r>
              <a:rPr lang="en-US" dirty="0" smtClean="0"/>
              <a:t>Smith discusses benefits of occupational therapy in refugee population.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1745" y="2099448"/>
            <a:ext cx="445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Spiritual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745" y="2535538"/>
            <a:ext cx="4454705" cy="270999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877484" y="2099448"/>
            <a:ext cx="1801662" cy="4583857"/>
            <a:chOff x="9458660" y="2353613"/>
            <a:chExt cx="1801662" cy="45838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13"/>
            <a:stretch/>
          </p:blipFill>
          <p:spPr>
            <a:xfrm>
              <a:off x="9459058" y="2780669"/>
              <a:ext cx="1801264" cy="27280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458660" y="5460142"/>
              <a:ext cx="180166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Dr. Jan </a:t>
              </a:r>
              <a:r>
                <a:rPr lang="en-US" dirty="0" err="1" smtClean="0"/>
                <a:t>Terpstra</a:t>
              </a:r>
              <a:r>
                <a:rPr lang="en-US" dirty="0" smtClean="0"/>
                <a:t> discusses emotional health of care providers.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8660" y="2353613"/>
              <a:ext cx="1801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Emotional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8952" y="2099448"/>
            <a:ext cx="1811759" cy="4676400"/>
            <a:chOff x="7034109" y="2282509"/>
            <a:chExt cx="1811759" cy="4676400"/>
          </a:xfrm>
        </p:grpSpPr>
        <p:sp>
          <p:nvSpPr>
            <p:cNvPr id="9" name="TextBox 8"/>
            <p:cNvSpPr txBox="1"/>
            <p:nvPr/>
          </p:nvSpPr>
          <p:spPr>
            <a:xfrm>
              <a:off x="7034109" y="5481581"/>
              <a:ext cx="18117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Dr. Rich </a:t>
              </a:r>
              <a:r>
                <a:rPr lang="en-US" dirty="0" err="1" smtClean="0"/>
                <a:t>Interdonato</a:t>
              </a:r>
              <a:r>
                <a:rPr lang="en-US" dirty="0" smtClean="0"/>
                <a:t> explains technology in social health.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4109" y="2282509"/>
              <a:ext cx="1811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Social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4109" y="2714757"/>
              <a:ext cx="1811759" cy="2734686"/>
            </a:xfrm>
            <a:prstGeom prst="rect">
              <a:avLst/>
            </a:prstGeom>
          </p:spPr>
        </p:pic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21296" y="819939"/>
            <a:ext cx="9832429" cy="885036"/>
          </a:xfrm>
        </p:spPr>
        <p:txBody>
          <a:bodyPr>
            <a:normAutofit/>
          </a:bodyPr>
          <a:lstStyle/>
          <a:p>
            <a:r>
              <a:rPr lang="en-US" dirty="0" smtClean="0"/>
              <a:t>Health and wellness redefined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1745" y="5298520"/>
            <a:ext cx="44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Finding ourselves in the labyrinth on campus.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manifesto for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494" y="1964915"/>
            <a:ext cx="6855246" cy="4048874"/>
          </a:xfrm>
        </p:spPr>
        <p:txBody>
          <a:bodyPr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Seven </a:t>
            </a:r>
            <a:r>
              <a:rPr lang="en-US" dirty="0" smtClean="0"/>
              <a:t>dimensions </a:t>
            </a:r>
            <a:r>
              <a:rPr lang="en-US" dirty="0" smtClean="0"/>
              <a:t>+ Guest </a:t>
            </a:r>
            <a:r>
              <a:rPr lang="en-US" dirty="0"/>
              <a:t>s</a:t>
            </a:r>
            <a:r>
              <a:rPr lang="en-US" dirty="0" smtClean="0"/>
              <a:t>peakers </a:t>
            </a:r>
            <a:r>
              <a:rPr lang="en-US" dirty="0" smtClean="0"/>
              <a:t>+ Scientific </a:t>
            </a:r>
            <a:r>
              <a:rPr lang="en-US" dirty="0"/>
              <a:t>l</a:t>
            </a:r>
            <a:r>
              <a:rPr lang="en-US" dirty="0" smtClean="0"/>
              <a:t>iterature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A challenge to define one’s values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A promise to one’s self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Declaration of healthy behaviors in the 7 dimensions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Life long change from single semester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528" y="1912778"/>
            <a:ext cx="1813196" cy="213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"/>
          <a:stretch/>
        </p:blipFill>
        <p:spPr>
          <a:xfrm>
            <a:off x="9749518" y="2152452"/>
            <a:ext cx="2334556" cy="1666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518" y="4360985"/>
            <a:ext cx="2334556" cy="1652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738" y="4378569"/>
            <a:ext cx="2148777" cy="16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theory into action: the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Multiple ideas presented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Community Garden, Therapy Animals, Life Planners, Continuing Sexual Education, Cooking Class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Evaluations by Fit, Impact, Sustainability, Achievability, and Passion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Class Vote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Winner: Cooking Class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cooking?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Wellness more than physical health, food more than nutrition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Food and food preparation impacts all dimensions of wellness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College students are: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Living independently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On a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 Learning new skills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Cooking class impacts students’ health immediately &amp; improves behaviors long term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Class may be continued for many future semesters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5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4735</TotalTime>
  <Words>707</Words>
  <Application>Microsoft Office PowerPoint</Application>
  <PresentationFormat>Widescreen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Honors Praxis lab:  redefining health and wellness </vt:lpstr>
      <vt:lpstr>outline</vt:lpstr>
      <vt:lpstr>Lab members and aspirations </vt:lpstr>
      <vt:lpstr>Why redefining health and wellness? </vt:lpstr>
      <vt:lpstr>Health and Wellness Redefined </vt:lpstr>
      <vt:lpstr>Health and wellness redefined</vt:lpstr>
      <vt:lpstr>A manifesto for health </vt:lpstr>
      <vt:lpstr>Putting theory into action: the project </vt:lpstr>
      <vt:lpstr>Why cooking? </vt:lpstr>
      <vt:lpstr>The timeline </vt:lpstr>
      <vt:lpstr>Thrive: the Pilot </vt:lpstr>
      <vt:lpstr>Pilot execution </vt:lpstr>
      <vt:lpstr>The impacts</vt:lpstr>
      <vt:lpstr>To be continued: project sustainability </vt:lpstr>
      <vt:lpstr>Acknowledgments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Praxis lab:  redefining health and wellness</dc:title>
  <dc:creator>Alexis Lee</dc:creator>
  <cp:lastModifiedBy>Alexis Lee</cp:lastModifiedBy>
  <cp:revision>46</cp:revision>
  <dcterms:created xsi:type="dcterms:W3CDTF">2015-02-04T21:51:23Z</dcterms:created>
  <dcterms:modified xsi:type="dcterms:W3CDTF">2015-04-23T04:47:36Z</dcterms:modified>
</cp:coreProperties>
</file>